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57" r:id="rId4"/>
    <p:sldId id="269" r:id="rId5"/>
    <p:sldId id="266" r:id="rId6"/>
    <p:sldId id="268" r:id="rId7"/>
    <p:sldId id="258" r:id="rId8"/>
    <p:sldId id="270" r:id="rId9"/>
    <p:sldId id="267" r:id="rId10"/>
    <p:sldId id="265" r:id="rId11"/>
    <p:sldId id="259" r:id="rId12"/>
    <p:sldId id="260" r:id="rId13"/>
    <p:sldId id="261" r:id="rId14"/>
    <p:sldId id="263" r:id="rId15"/>
    <p:sldId id="264" r:id="rId16"/>
    <p:sldId id="26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>
        <p:scale>
          <a:sx n="88" d="100"/>
          <a:sy n="88" d="100"/>
        </p:scale>
        <p:origin x="84" y="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3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69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9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79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5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3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55F5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ACD0BA-954F-48AE-B943-D42AE4AF4B66}" type="slidenum">
              <a:rPr lang="en-US" smtClean="0">
                <a:solidFill>
                  <a:srgbClr val="455F51"/>
                </a:solidFill>
              </a:rPr>
              <a:pPr/>
              <a:t>‹#›</a:t>
            </a:fld>
            <a:endParaRPr lang="en-US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6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1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313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7B751-E1F1-461E-86E1-9B9894AE1895}" type="datetimeFigureOut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CD0BA-954F-48AE-B943-D42AE4AF4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914400"/>
            <a:fld id="{8AB7B751-E1F1-461E-86E1-9B9894AE1895}" type="datetimeFigureOut">
              <a:rPr lang="en-US" smtClean="0"/>
              <a:pPr defTabSz="91440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91440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914400"/>
            <a:fld id="{53ACD0BA-954F-48AE-B943-D42AE4AF4B66}" type="slidenum">
              <a:rPr lang="en-US" smtClean="0"/>
              <a:pPr defTabSz="91440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85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اثر هال</a:t>
            </a:r>
            <a:endParaRPr lang="en-CA" dirty="0">
              <a:cs typeface="B Nazanin" panose="000004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7" y="3956279"/>
            <a:ext cx="6787944" cy="1472971"/>
          </a:xfrm>
        </p:spPr>
        <p:txBody>
          <a:bodyPr>
            <a:normAutofit fontScale="92500" lnSpcReduction="10000"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آزمایشگاه فیزیک 4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دانشکده فیزیک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دانشگاه صنعتی شریف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اسفند 99</a:t>
            </a:r>
            <a:endParaRPr lang="en-CA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54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91" y="45814"/>
            <a:ext cx="11034132" cy="2914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" y="1530200"/>
            <a:ext cx="6695895" cy="500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914" y="2960158"/>
            <a:ext cx="10268251" cy="33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09" y="-1"/>
            <a:ext cx="10307444" cy="3301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2" y="3234087"/>
            <a:ext cx="9596778" cy="29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32" y="128837"/>
            <a:ext cx="10848278" cy="2597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42" y="3217996"/>
            <a:ext cx="9799166" cy="30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0" y="455274"/>
            <a:ext cx="10848278" cy="2178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251" y="2410952"/>
            <a:ext cx="2438380" cy="405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53" y="3544503"/>
            <a:ext cx="91154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6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98" y="167182"/>
            <a:ext cx="10759068" cy="2066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962" y="2728912"/>
            <a:ext cx="10734404" cy="16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89" y="1081668"/>
            <a:ext cx="8614889" cy="56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3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 smtClean="0"/>
              <a:t>سوالات آز فرانک هرتز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917371" y="2256971"/>
            <a:ext cx="84110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 smtClean="0"/>
              <a:t>۱- هدف آزمایش چیست؟</a:t>
            </a:r>
          </a:p>
          <a:p>
            <a:pPr algn="r"/>
            <a:r>
              <a:rPr lang="fa-IR" sz="2800" dirty="0" smtClean="0"/>
              <a:t>۲- علت انتخاب جیوه برای بررسی گسستگی ترازهای انرژی اتمی چیست؟</a:t>
            </a:r>
          </a:p>
          <a:p>
            <a:pPr algn="r"/>
            <a:r>
              <a:rPr lang="fa-IR" sz="2800" dirty="0" smtClean="0"/>
              <a:t>۳- ترازهای اتم جیوه و طیف گسیل شده آنرا بنویسید.</a:t>
            </a:r>
          </a:p>
          <a:p>
            <a:pPr algn="r"/>
            <a:r>
              <a:rPr lang="fa-IR" sz="2800" dirty="0" smtClean="0"/>
              <a:t>۳- در آزمایش چگونه تولید الکترون می کنیم؟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8415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67108" y="595358"/>
            <a:ext cx="9571463" cy="50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3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سوالات آزمایش اثر هال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1388788" y="2310063"/>
            <a:ext cx="102715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fa-IR" sz="3200" dirty="0" smtClean="0">
                <a:solidFill>
                  <a:prstClr val="black"/>
                </a:solidFill>
              </a:rPr>
              <a:t>۱- هدف آزمایش هال  و نحوه اندازه گیری ضریب هال را بنویسید.</a:t>
            </a:r>
          </a:p>
          <a:p>
            <a:pPr algn="r" defTabSz="914400"/>
            <a:r>
              <a:rPr lang="fa-IR" sz="3200" dirty="0" smtClean="0">
                <a:solidFill>
                  <a:prstClr val="black"/>
                </a:solidFill>
              </a:rPr>
              <a:t>۲- میدان مغناطیسی چگونه ایجاد می شود؟</a:t>
            </a:r>
          </a:p>
          <a:p>
            <a:pPr algn="r" defTabSz="914400"/>
            <a:r>
              <a:rPr lang="fa-IR" sz="3200" dirty="0" smtClean="0">
                <a:solidFill>
                  <a:prstClr val="black"/>
                </a:solidFill>
              </a:rPr>
              <a:t>۳- نمونه چیست ؟</a:t>
            </a:r>
          </a:p>
          <a:p>
            <a:pPr algn="r" defTabSz="914400"/>
            <a:r>
              <a:rPr lang="fa-IR" sz="3200" dirty="0" smtClean="0">
                <a:solidFill>
                  <a:prstClr val="black"/>
                </a:solidFill>
              </a:rPr>
              <a:t>۴- نیمه هادی یعنی چه و حامل های بار در این مواد چیستند؟</a:t>
            </a:r>
          </a:p>
          <a:p>
            <a:pPr algn="r" defTabSz="914400"/>
            <a:r>
              <a:rPr lang="fa-IR" sz="3200" dirty="0" smtClean="0">
                <a:solidFill>
                  <a:prstClr val="black"/>
                </a:solidFill>
              </a:rPr>
              <a:t>۴- کاربرد اثر هال را ذکر کنید.</a:t>
            </a:r>
            <a:endParaRPr lang="en-CA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0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13" y="3164123"/>
            <a:ext cx="5473329" cy="33698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/>
              <a:t>توصیف اثر هال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اثر هال 18 سال پیش از کشف الکترون توسط ادوین هربرت هال در 1879 در حالی که بر روی پروژۀ دکتری خود کار می کرد، کشف شد</a:t>
            </a:r>
            <a:r>
              <a:rPr lang="fa-IR" dirty="0" smtClean="0">
                <a:cs typeface="B Nazanin" panose="00000400000000000000" pitchFamily="2" charset="-78"/>
              </a:rPr>
              <a:t>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28" name="Picture 4" descr="http://physics.sharif.edu/~physics_lab4/img/hall-eff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67" y="3764766"/>
            <a:ext cx="2730878" cy="243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all_Sensor.webm.480p.vp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783" y="0"/>
            <a:ext cx="10741793" cy="6858000"/>
          </a:xfrm>
        </p:spPr>
      </p:pic>
    </p:spTree>
    <p:extLst>
      <p:ext uri="{BB962C8B-B14F-4D97-AF65-F5344CB8AC3E}">
        <p14:creationId xmlns:p14="http://schemas.microsoft.com/office/powerpoint/2010/main" val="377131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1" y="608656"/>
            <a:ext cx="4018687" cy="3239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35" y="3733328"/>
            <a:ext cx="3720907" cy="12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117" y="645232"/>
            <a:ext cx="7863883" cy="62493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91595" y="4911132"/>
            <a:ext cx="2564526" cy="1440599"/>
            <a:chOff x="1491595" y="4911132"/>
            <a:chExt cx="2564526" cy="14405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1595" y="4911132"/>
              <a:ext cx="2256938" cy="14405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144461" y="5187917"/>
                  <a:ext cx="911660" cy="7862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𝑛𝑒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461" y="5187917"/>
                  <a:ext cx="911660" cy="7862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9027" y="3918244"/>
                <a:ext cx="1067215" cy="78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7" y="3918244"/>
                <a:ext cx="1067215" cy="7837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fference Between Conductor, Semiconductor and Ins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73026"/>
            <a:ext cx="6972299" cy="31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7" y="3657981"/>
            <a:ext cx="5581650" cy="22288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084602" y="3370076"/>
            <a:ext cx="464456" cy="36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26" idx="2"/>
          </p:cNvCxnSpPr>
          <p:nvPr/>
        </p:nvCxnSpPr>
        <p:spPr>
          <a:xfrm>
            <a:off x="4352923" y="3251654"/>
            <a:ext cx="298905" cy="514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39" y="3251654"/>
            <a:ext cx="384081" cy="603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92" y="3570514"/>
            <a:ext cx="3574986" cy="2001992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33600" y="211583"/>
            <a:ext cx="10058400" cy="1450757"/>
          </a:xfrm>
        </p:spPr>
        <p:txBody>
          <a:bodyPr/>
          <a:lstStyle/>
          <a:p>
            <a:pPr algn="r"/>
            <a:r>
              <a:rPr lang="fa-IR" dirty="0" smtClean="0"/>
              <a:t>نمونه نیمه هادی چیست؟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033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کاربردها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2098" y="3236363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magnetic piston (1) in this pneumatic cylinder will cause the Hall-effect sensors (2 and 3) mounted on its outer wall to activate when it is fully retracted or extended.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38514" y="1444245"/>
            <a:ext cx="9995836" cy="4064217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مگنتومتر (اندازه گیری میدان مغناطیسی) </a:t>
            </a:r>
            <a:endParaRPr lang="en-US" sz="24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حسگر مکان</a:t>
            </a:r>
          </a:p>
          <a:p>
            <a:pPr lvl="1" algn="r" rtl="1"/>
            <a:r>
              <a:rPr lang="fa-IR" sz="2400" dirty="0" smtClean="0">
                <a:cs typeface="B Nazanin" panose="00000400000000000000" pitchFamily="2" charset="-78"/>
              </a:rPr>
              <a:t>حسگر وضعیت جلد گوشی هوشمند </a:t>
            </a:r>
            <a:endParaRPr lang="en-US" sz="24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نشانگر سطح سوخت (حسگری مکان عنصر مغناطیسی شناور)</a:t>
            </a:r>
          </a:p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اندازه گیری جریان الکتریکی در ترنسفورمر جریان مستقیم</a:t>
            </a:r>
          </a:p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سوییچ های صفحه کلید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smtClean="0">
                <a:cs typeface="B Nazanin" panose="00000400000000000000" pitchFamily="2" charset="-78"/>
              </a:rPr>
              <a:t>کامپیوتر (کاربرد در امور نظامی و هوافضا)</a:t>
            </a:r>
          </a:p>
          <a:p>
            <a:pPr algn="r" rtl="1"/>
            <a:r>
              <a:rPr lang="fa-IR" sz="2400" dirty="0" smtClean="0">
                <a:cs typeface="B Nazanin" panose="00000400000000000000" pitchFamily="2" charset="-78"/>
              </a:rPr>
              <a:t>سرعت سنج</a:t>
            </a: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31" y="282276"/>
            <a:ext cx="2523896" cy="4178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38" y="4588433"/>
            <a:ext cx="2731507" cy="176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39" y="4588433"/>
            <a:ext cx="2728085" cy="18400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4865" y="6428490"/>
            <a:ext cx="11137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IRANSans"/>
              </a:rPr>
              <a:t>https://howtomechatronics.com/how-it-works/electrical-engineering/hall-effect-hall-effect-sensors-work/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3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92" y="2117558"/>
            <a:ext cx="7007009" cy="3193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2" y="0"/>
            <a:ext cx="4247473" cy="2425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05" y="5024474"/>
            <a:ext cx="4430886" cy="2017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57" y="0"/>
            <a:ext cx="431291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2555</TotalTime>
  <Words>231</Words>
  <Application>Microsoft Office PowerPoint</Application>
  <PresentationFormat>Widescreen</PresentationFormat>
  <Paragraphs>31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 Nazanin</vt:lpstr>
      <vt:lpstr>Calibri</vt:lpstr>
      <vt:lpstr>Calibri Light</vt:lpstr>
      <vt:lpstr>Cambria Math</vt:lpstr>
      <vt:lpstr>Franklin Gothic Book</vt:lpstr>
      <vt:lpstr>IRANSans</vt:lpstr>
      <vt:lpstr>Times New Roman</vt:lpstr>
      <vt:lpstr>Crop</vt:lpstr>
      <vt:lpstr>Retrospect</vt:lpstr>
      <vt:lpstr>اثر هال</vt:lpstr>
      <vt:lpstr>PowerPoint Presentation</vt:lpstr>
      <vt:lpstr>سوالات آزمایش اثر هال</vt:lpstr>
      <vt:lpstr>توصیف اثر هال</vt:lpstr>
      <vt:lpstr>PowerPoint Presentation</vt:lpstr>
      <vt:lpstr>PowerPoint Presentation</vt:lpstr>
      <vt:lpstr>نمونه نیمه هادی چیست؟</vt:lpstr>
      <vt:lpstr>کاربردها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سوالات آز فرانک هرتز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اثر هال</dc:title>
  <dc:creator>Azam Irajizad</dc:creator>
  <cp:lastModifiedBy>Azam Irajizad</cp:lastModifiedBy>
  <cp:revision>23</cp:revision>
  <dcterms:created xsi:type="dcterms:W3CDTF">2021-02-24T14:14:21Z</dcterms:created>
  <dcterms:modified xsi:type="dcterms:W3CDTF">2021-03-02T05:03:05Z</dcterms:modified>
</cp:coreProperties>
</file>